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8"/>
  </p:notesMasterIdLst>
  <p:sldIdLst>
    <p:sldId id="256" r:id="rId2"/>
    <p:sldId id="257" r:id="rId3"/>
    <p:sldId id="267" r:id="rId4"/>
    <p:sldId id="261" r:id="rId5"/>
    <p:sldId id="268" r:id="rId6"/>
    <p:sldId id="271" r:id="rId7"/>
    <p:sldId id="265" r:id="rId8"/>
    <p:sldId id="266" r:id="rId9"/>
    <p:sldId id="277" r:id="rId10"/>
    <p:sldId id="260" r:id="rId11"/>
    <p:sldId id="258" r:id="rId12"/>
    <p:sldId id="259" r:id="rId13"/>
    <p:sldId id="269" r:id="rId14"/>
    <p:sldId id="275" r:id="rId15"/>
    <p:sldId id="276" r:id="rId16"/>
    <p:sldId id="27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12677-5581-4106-8731-ED23D789728A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39D32-487C-44C0-BFF0-50C7A3DEC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71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https://www.animationmagazine.net/wordpress/wp-content/uploads/GDC-post-2.jpg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39D32-487C-44C0-BFF0-50C7A3DECF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71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Image source - https://retrogamesappreciation.wordpress.com/2012/05/16/the-ins-and-outs-of-video-game-design-part-2/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r>
              <a:rPr lang="en-US" dirty="0"/>
              <a:t>Content should be similar to a SCRUM standup meeting</a:t>
            </a:r>
          </a:p>
          <a:p>
            <a:pPr lvl="1"/>
            <a:r>
              <a:rPr lang="en-US" dirty="0"/>
              <a:t>Present what your team accomplished</a:t>
            </a:r>
          </a:p>
          <a:p>
            <a:pPr lvl="1"/>
            <a:r>
              <a:rPr lang="en-US" dirty="0"/>
              <a:t>Present any technical problems encountered (especially if still unresolved)</a:t>
            </a:r>
          </a:p>
          <a:p>
            <a:pPr lvl="1"/>
            <a:r>
              <a:rPr lang="en-US" dirty="0"/>
              <a:t>Present what your team plans for the next timebox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39D32-487C-44C0-BFF0-50C7A3DECF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05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Image source - https://www.pdx.edu/cse/cse-courses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39D32-487C-44C0-BFF0-50C7A3DECF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46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the parts of each image that are related to your current topics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39D32-487C-44C0-BFF0-50C7A3DECF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27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https://ugresearch.osu.edu/sites/default/files/styles/max_640x640/public/images/2021-11/Denman%202.jpg?itok=sH9ZmfT2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39D32-487C-44C0-BFF0-50C7A3DECF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54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https://presspage-production-content.s3.amazonaws.com/uploads/2170/500_ohiostateesportsarena-855315.jpg?x=1568234339646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39D32-487C-44C0-BFF0-50C7A3DECF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592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C84F-9BE8-4492-B6A8-2EB9865A697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D839-13BC-4EC0-AD8A-39E7516E1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8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C84F-9BE8-4492-B6A8-2EB9865A697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D839-13BC-4EC0-AD8A-39E7516E1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676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C84F-9BE8-4492-B6A8-2EB9865A697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D839-13BC-4EC0-AD8A-39E7516E12E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8774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C84F-9BE8-4492-B6A8-2EB9865A697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D839-13BC-4EC0-AD8A-39E7516E1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733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C84F-9BE8-4492-B6A8-2EB9865A697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D839-13BC-4EC0-AD8A-39E7516E12E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41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C84F-9BE8-4492-B6A8-2EB9865A697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D839-13BC-4EC0-AD8A-39E7516E1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9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C84F-9BE8-4492-B6A8-2EB9865A697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D839-13BC-4EC0-AD8A-39E7516E1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24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C84F-9BE8-4492-B6A8-2EB9865A697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D839-13BC-4EC0-AD8A-39E7516E1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15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C84F-9BE8-4492-B6A8-2EB9865A697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D839-13BC-4EC0-AD8A-39E7516E1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45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C84F-9BE8-4492-B6A8-2EB9865A697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D839-13BC-4EC0-AD8A-39E7516E1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56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C84F-9BE8-4492-B6A8-2EB9865A697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D839-13BC-4EC0-AD8A-39E7516E1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980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C84F-9BE8-4492-B6A8-2EB9865A697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D839-13BC-4EC0-AD8A-39E7516E1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93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C84F-9BE8-4492-B6A8-2EB9865A697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D839-13BC-4EC0-AD8A-39E7516E1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48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C84F-9BE8-4492-B6A8-2EB9865A697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D839-13BC-4EC0-AD8A-39E7516E1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65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C84F-9BE8-4492-B6A8-2EB9865A697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D839-13BC-4EC0-AD8A-39E7516E1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215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C84F-9BE8-4492-B6A8-2EB9865A697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D839-13BC-4EC0-AD8A-39E7516E1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62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3C84F-9BE8-4492-B6A8-2EB9865A697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BCAD839-13BC-4EC0-AD8A-39E7516E1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237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mesradar.com/how-pitch-your-game-publisher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CSE 5912</a:t>
            </a:r>
            <a:br>
              <a:rPr lang="en-US" dirty="0"/>
            </a:br>
            <a:r>
              <a:rPr lang="en-US" dirty="0"/>
              <a:t> Student Presentations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Matt Boggus</a:t>
            </a:r>
          </a:p>
        </p:txBody>
      </p:sp>
    </p:spTree>
    <p:extLst>
      <p:ext uri="{BB962C8B-B14F-4D97-AF65-F5344CB8AC3E}">
        <p14:creationId xmlns:p14="http://schemas.microsoft.com/office/powerpoint/2010/main" val="2588749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advice: show don’t tell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Image on slide “AI Vision” by team </a:t>
            </a:r>
            <a:r>
              <a:rPr lang="en-US" dirty="0" err="1"/>
              <a:t>Supa</a:t>
            </a:r>
            <a:r>
              <a:rPr lang="en-US" dirty="0"/>
              <a:t> Cool (Sp’15)</a:t>
            </a:r>
          </a:p>
        </p:txBody>
      </p:sp>
      <p:pic>
        <p:nvPicPr>
          <p:cNvPr id="4" name="Shape 86"/>
          <p:cNvPicPr preferRelativeResize="0">
            <a:picLocks noGrp="1"/>
          </p:cNvPicPr>
          <p:nvPr>
            <p:ph sz="half" idx="2"/>
          </p:nvPr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275" y="3229562"/>
            <a:ext cx="4184650" cy="231975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Alternative text explanation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We added vision checks for AI enemies</a:t>
            </a:r>
          </a:p>
          <a:p>
            <a:pPr lvl="1"/>
            <a:r>
              <a:rPr lang="en-US" dirty="0" err="1"/>
              <a:t>Raycasts</a:t>
            </a:r>
            <a:r>
              <a:rPr lang="en-US" dirty="0"/>
              <a:t> go out from center of capsule</a:t>
            </a:r>
          </a:p>
          <a:p>
            <a:pPr lvl="1"/>
            <a:r>
              <a:rPr lang="en-US" dirty="0"/>
              <a:t>If all </a:t>
            </a:r>
            <a:r>
              <a:rPr lang="en-US" dirty="0" err="1"/>
              <a:t>raycasts</a:t>
            </a:r>
            <a:r>
              <a:rPr lang="en-US" dirty="0"/>
              <a:t> hit scene geometry first, …</a:t>
            </a:r>
          </a:p>
          <a:p>
            <a:pPr lvl="1"/>
            <a:r>
              <a:rPr lang="en-US" dirty="0"/>
              <a:t>If a </a:t>
            </a:r>
            <a:r>
              <a:rPr lang="en-US" dirty="0" err="1"/>
              <a:t>raycast</a:t>
            </a:r>
            <a:r>
              <a:rPr lang="en-US" dirty="0"/>
              <a:t> hits a player, …</a:t>
            </a:r>
          </a:p>
          <a:p>
            <a:pPr lvl="1"/>
            <a:r>
              <a:rPr lang="en-US" dirty="0"/>
              <a:t>Etc.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5601" y="638678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139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presentation advice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the introduction, state </a:t>
            </a:r>
          </a:p>
          <a:p>
            <a:pPr lvl="1"/>
            <a:r>
              <a:rPr lang="en-US" dirty="0"/>
              <a:t>What is the problem? </a:t>
            </a:r>
          </a:p>
          <a:p>
            <a:pPr lvl="1"/>
            <a:r>
              <a:rPr lang="en-US" dirty="0"/>
              <a:t>Why is it important? </a:t>
            </a:r>
          </a:p>
          <a:p>
            <a:pPr lvl="1"/>
            <a:r>
              <a:rPr lang="en-US" dirty="0"/>
              <a:t>How is the problem addressed? </a:t>
            </a:r>
          </a:p>
          <a:p>
            <a:endParaRPr lang="en-US" dirty="0"/>
          </a:p>
          <a:p>
            <a:pPr marL="228600" lvl="1">
              <a:spcBef>
                <a:spcPts val="1000"/>
              </a:spcBef>
            </a:pPr>
            <a:r>
              <a:rPr lang="en-US" sz="2800" dirty="0"/>
              <a:t>To explain complex ideas or data, use the Particular General Particular (or PGP) method </a:t>
            </a:r>
          </a:p>
          <a:p>
            <a:pPr lvl="1"/>
            <a:r>
              <a:rPr lang="en-US" u="sng" dirty="0"/>
              <a:t>Demo your game</a:t>
            </a:r>
            <a:r>
              <a:rPr lang="en-US" dirty="0"/>
              <a:t> and discuss easily understood content (gameplay)</a:t>
            </a:r>
          </a:p>
          <a:p>
            <a:pPr lvl="1"/>
            <a:r>
              <a:rPr lang="en-US" dirty="0"/>
              <a:t>Go through a slide set with an overview of the gameplay and more details on the less easily understood content (technical features)</a:t>
            </a:r>
          </a:p>
          <a:p>
            <a:pPr lvl="1"/>
            <a:r>
              <a:rPr lang="en-US" dirty="0"/>
              <a:t>Demo again and point out examples of the technical features in action</a:t>
            </a:r>
          </a:p>
        </p:txBody>
      </p:sp>
    </p:spTree>
    <p:extLst>
      <p:ext uri="{BB962C8B-B14F-4D97-AF65-F5344CB8AC3E}">
        <p14:creationId xmlns:p14="http://schemas.microsoft.com/office/powerpoint/2010/main" val="1925823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presentation advice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Practice giving the talk once beforehand</a:t>
            </a:r>
          </a:p>
          <a:p>
            <a:pPr lvl="1"/>
            <a:r>
              <a:rPr lang="en-US" dirty="0"/>
              <a:t>Ensures all team members work is understood and included</a:t>
            </a:r>
          </a:p>
          <a:p>
            <a:pPr lvl="1"/>
            <a:r>
              <a:rPr lang="en-US" dirty="0"/>
              <a:t>Can catch nervous ticks or word repetition</a:t>
            </a:r>
          </a:p>
          <a:p>
            <a:pPr lvl="1"/>
            <a:r>
              <a:rPr lang="en-US" dirty="0"/>
              <a:t>Timing will be very important for the technology talks</a:t>
            </a:r>
          </a:p>
          <a:p>
            <a:endParaRPr lang="en-US" dirty="0"/>
          </a:p>
          <a:p>
            <a:r>
              <a:rPr lang="en-US" dirty="0"/>
              <a:t>Set up early</a:t>
            </a:r>
          </a:p>
          <a:p>
            <a:pPr lvl="1"/>
            <a:r>
              <a:rPr lang="en-US" dirty="0"/>
              <a:t>Plugging in one of your laptops</a:t>
            </a:r>
          </a:p>
          <a:p>
            <a:pPr lvl="1"/>
            <a:r>
              <a:rPr lang="en-US" dirty="0"/>
              <a:t>The podium touchpad and projector user interface take some getting used to</a:t>
            </a:r>
          </a:p>
          <a:p>
            <a:endParaRPr lang="en-US" dirty="0"/>
          </a:p>
          <a:p>
            <a:r>
              <a:rPr lang="en-US" dirty="0"/>
              <a:t>Finish early when possible</a:t>
            </a:r>
          </a:p>
          <a:p>
            <a:pPr lvl="1"/>
            <a:r>
              <a:rPr lang="en-US" dirty="0"/>
              <a:t>Allows for questions</a:t>
            </a:r>
          </a:p>
          <a:p>
            <a:pPr lvl="1"/>
            <a:r>
              <a:rPr lang="en-US" dirty="0"/>
              <a:t>Ending on a high note will leave the audience wanting more</a:t>
            </a:r>
          </a:p>
        </p:txBody>
      </p:sp>
    </p:spTree>
    <p:extLst>
      <p:ext uri="{BB962C8B-B14F-4D97-AF65-F5344CB8AC3E}">
        <p14:creationId xmlns:p14="http://schemas.microsoft.com/office/powerpoint/2010/main" val="604208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tips for Timeboxes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 a brief introduction, </a:t>
            </a:r>
            <a:r>
              <a:rPr lang="en-US" u="sng" dirty="0"/>
              <a:t>open with demoing your current build</a:t>
            </a:r>
          </a:p>
          <a:p>
            <a:endParaRPr lang="en-US" dirty="0"/>
          </a:p>
          <a:p>
            <a:r>
              <a:rPr lang="en-US" dirty="0"/>
              <a:t>Do not spend too much time on the “easy” parts</a:t>
            </a:r>
          </a:p>
          <a:p>
            <a:pPr lvl="1"/>
            <a:r>
              <a:rPr lang="en-US" dirty="0"/>
              <a:t>Game design, controls, art assets, etc.</a:t>
            </a:r>
          </a:p>
          <a:p>
            <a:endParaRPr lang="en-US" dirty="0"/>
          </a:p>
          <a:p>
            <a:r>
              <a:rPr lang="en-US" dirty="0"/>
              <a:t>Make or draw diagrams for the “hard” parts</a:t>
            </a:r>
          </a:p>
          <a:p>
            <a:pPr lvl="1"/>
            <a:r>
              <a:rPr lang="en-US" dirty="0"/>
              <a:t>State machines (game, player, etc.), AI logic, level generation, etc.</a:t>
            </a:r>
          </a:p>
          <a:p>
            <a:pPr lvl="1"/>
            <a:endParaRPr lang="en-US" dirty="0"/>
          </a:p>
          <a:p>
            <a:r>
              <a:rPr lang="en-US" dirty="0"/>
              <a:t>End with another demo to give the audience a second look at the results and ask more specific questions</a:t>
            </a:r>
          </a:p>
        </p:txBody>
      </p:sp>
    </p:spTree>
    <p:extLst>
      <p:ext uri="{BB962C8B-B14F-4D97-AF65-F5344CB8AC3E}">
        <p14:creationId xmlns:p14="http://schemas.microsoft.com/office/powerpoint/2010/main" val="1129473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3174F-F34C-5FB2-4B5C-A4F7DE4ED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semester presentation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FDA627-4F2C-A942-6F25-9E2ECC0E1A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F0FA1-D9F4-7BA6-42F3-6C213DA57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Poster presentation</a:t>
            </a:r>
          </a:p>
        </p:txBody>
      </p:sp>
      <p:pic>
        <p:nvPicPr>
          <p:cNvPr id="7" name="Content Placeholder 6" descr="A group of people in a room&#10;&#10;Description automatically generated with medium confidence">
            <a:extLst>
              <a:ext uri="{FF2B5EF4-FFF2-40B4-BE49-F238E27FC236}">
                <a16:creationId xmlns:a16="http://schemas.microsoft.com/office/drawing/2014/main" id="{0CB387C1-130D-66A1-FE03-4F1D301EF1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019" y="2620169"/>
            <a:ext cx="6096000" cy="2962275"/>
          </a:xfrm>
        </p:spPr>
      </p:pic>
    </p:spTree>
    <p:extLst>
      <p:ext uri="{BB962C8B-B14F-4D97-AF65-F5344CB8AC3E}">
        <p14:creationId xmlns:p14="http://schemas.microsoft.com/office/powerpoint/2010/main" val="11173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A04CE-A537-16C7-08A6-FBAA5B15C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and playtesting session</a:t>
            </a:r>
          </a:p>
        </p:txBody>
      </p:sp>
      <p:pic>
        <p:nvPicPr>
          <p:cNvPr id="5" name="Content Placeholder 4" descr="A room full of computers&#10;&#10;Description automatically generated with low confidence">
            <a:extLst>
              <a:ext uri="{FF2B5EF4-FFF2-40B4-BE49-F238E27FC236}">
                <a16:creationId xmlns:a16="http://schemas.microsoft.com/office/drawing/2014/main" id="{429C89F0-B16E-C4F7-D16A-56F6933E9E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769" y="2315369"/>
            <a:ext cx="4762500" cy="3571875"/>
          </a:xfrm>
        </p:spPr>
      </p:pic>
    </p:spTree>
    <p:extLst>
      <p:ext uri="{BB962C8B-B14F-4D97-AF65-F5344CB8AC3E}">
        <p14:creationId xmlns:p14="http://schemas.microsoft.com/office/powerpoint/2010/main" val="1607505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Timebox presentations</a:t>
            </a:r>
          </a:p>
          <a:p>
            <a:pPr lvl="1"/>
            <a:r>
              <a:rPr lang="en-US" dirty="0"/>
              <a:t>Logistics</a:t>
            </a:r>
          </a:p>
          <a:p>
            <a:pPr lvl="1"/>
            <a:r>
              <a:rPr lang="en-US" dirty="0"/>
              <a:t>Technology component</a:t>
            </a:r>
          </a:p>
          <a:p>
            <a:r>
              <a:rPr lang="en-US" dirty="0"/>
              <a:t>Stand-up meetings</a:t>
            </a:r>
          </a:p>
          <a:p>
            <a:r>
              <a:rPr lang="en-US" dirty="0"/>
              <a:t>General presentation advice</a:t>
            </a:r>
          </a:p>
          <a:p>
            <a:r>
              <a:rPr lang="en-US" dirty="0"/>
              <a:t>End of semester presentations</a:t>
            </a:r>
          </a:p>
        </p:txBody>
      </p:sp>
    </p:spTree>
    <p:extLst>
      <p:ext uri="{BB962C8B-B14F-4D97-AF65-F5344CB8AC3E}">
        <p14:creationId xmlns:p14="http://schemas.microsoft.com/office/powerpoint/2010/main" val="2756844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Timebox presentations</a:t>
            </a:r>
            <a:br>
              <a:rPr lang="en-US" dirty="0"/>
            </a:br>
            <a:r>
              <a:rPr lang="en-US" dirty="0"/>
              <a:t>(as a pitch to publisher)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1522F9-015E-32F7-BB30-B04C18D0AF9E}"/>
              </a:ext>
            </a:extLst>
          </p:cNvPr>
          <p:cNvSpPr txBox="1"/>
          <p:nvPr/>
        </p:nvSpPr>
        <p:spPr>
          <a:xfrm>
            <a:off x="677334" y="6285390"/>
            <a:ext cx="8289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Related </a:t>
            </a:r>
            <a:r>
              <a:rPr lang="en-US" dirty="0" err="1">
                <a:hlinkClick r:id="rId3"/>
              </a:rPr>
              <a:t>Gamesradar</a:t>
            </a:r>
            <a:r>
              <a:rPr lang="en-US" dirty="0">
                <a:hlinkClick r:id="rId3"/>
              </a:rPr>
              <a:t> article link</a:t>
            </a:r>
            <a:endParaRPr lang="en-US" dirty="0"/>
          </a:p>
        </p:txBody>
      </p:sp>
      <p:pic>
        <p:nvPicPr>
          <p:cNvPr id="19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B7261009-6642-1E45-2921-55494DC8BA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941" y="2160588"/>
            <a:ext cx="5822155" cy="3881437"/>
          </a:xfrm>
        </p:spPr>
      </p:pic>
    </p:spTree>
    <p:extLst>
      <p:ext uri="{BB962C8B-B14F-4D97-AF65-F5344CB8AC3E}">
        <p14:creationId xmlns:p14="http://schemas.microsoft.com/office/powerpoint/2010/main" val="2082659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Sp’23 timebox presentation logistics</a:t>
            </a:r>
            <a:br>
              <a:rPr lang="en-US" dirty="0"/>
            </a:br>
            <a:r>
              <a:rPr lang="en-US" dirty="0"/>
              <a:t>(tentative plans)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For timebox 1</a:t>
            </a:r>
          </a:p>
          <a:p>
            <a:pPr lvl="1"/>
            <a:r>
              <a:rPr lang="en-US" dirty="0"/>
              <a:t>20-30 minutes presenting/selling progress – features and code</a:t>
            </a:r>
          </a:p>
          <a:p>
            <a:pPr lvl="1"/>
            <a:r>
              <a:rPr lang="en-US" dirty="0"/>
              <a:t>Stand-up meeting with instructor afterward</a:t>
            </a:r>
          </a:p>
          <a:p>
            <a:r>
              <a:rPr lang="en-US" dirty="0"/>
              <a:t>For timebox 2 and onwards,</a:t>
            </a:r>
          </a:p>
          <a:p>
            <a:pPr lvl="1"/>
            <a:r>
              <a:rPr lang="en-US" dirty="0"/>
              <a:t>May use the entire 55 minutes of class</a:t>
            </a:r>
          </a:p>
          <a:p>
            <a:pPr lvl="2"/>
            <a:r>
              <a:rPr lang="en-US" dirty="0"/>
              <a:t>Plan to still use 20-30 minutes for presenting/selling progress</a:t>
            </a:r>
          </a:p>
          <a:p>
            <a:pPr lvl="2"/>
            <a:r>
              <a:rPr lang="en-US" dirty="0"/>
              <a:t>Additional time going deeper on technical components as you see fit</a:t>
            </a:r>
          </a:p>
          <a:p>
            <a:pPr lvl="1"/>
            <a:r>
              <a:rPr lang="en-US" dirty="0"/>
              <a:t>Stand-up meeting with instructor on an earlier or later day</a:t>
            </a:r>
          </a:p>
          <a:p>
            <a:r>
              <a:rPr lang="en-US" dirty="0"/>
              <a:t>Each team will give 4-5 timebox presentations, everyone must have a speaking part at least twice over the semester</a:t>
            </a:r>
          </a:p>
          <a:p>
            <a:r>
              <a:rPr lang="en-US" dirty="0"/>
              <a:t>Each presenter will be assessed by 2-3 students from other teams using the capstone presentation rubric</a:t>
            </a:r>
          </a:p>
        </p:txBody>
      </p:sp>
    </p:spTree>
    <p:extLst>
      <p:ext uri="{BB962C8B-B14F-4D97-AF65-F5344CB8AC3E}">
        <p14:creationId xmlns:p14="http://schemas.microsoft.com/office/powerpoint/2010/main" val="3679273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Post-timebox stand-ups</a:t>
            </a:r>
            <a:br>
              <a:rPr lang="en-US" dirty="0"/>
            </a:br>
            <a:r>
              <a:rPr lang="en-US" dirty="0"/>
              <a:t>(as a stakeholder meetings)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362" y="2160588"/>
            <a:ext cx="5819314" cy="3881437"/>
          </a:xfrm>
        </p:spPr>
      </p:pic>
    </p:spTree>
    <p:extLst>
      <p:ext uri="{BB962C8B-B14F-4D97-AF65-F5344CB8AC3E}">
        <p14:creationId xmlns:p14="http://schemas.microsoft.com/office/powerpoint/2010/main" val="3848070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Presenting technology component(s)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424" y="2160588"/>
            <a:ext cx="5793189" cy="3881437"/>
          </a:xfrm>
        </p:spPr>
      </p:pic>
    </p:spTree>
    <p:extLst>
      <p:ext uri="{BB962C8B-B14F-4D97-AF65-F5344CB8AC3E}">
        <p14:creationId xmlns:p14="http://schemas.microsoft.com/office/powerpoint/2010/main" val="2938942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Presenting technology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Think of this as teaching material you might find in a 3000+ level CSE class</a:t>
            </a:r>
          </a:p>
          <a:p>
            <a:r>
              <a:rPr lang="en-US" dirty="0"/>
              <a:t>Various format options</a:t>
            </a:r>
          </a:p>
          <a:p>
            <a:pPr lvl="1"/>
            <a:r>
              <a:rPr lang="en-US" dirty="0"/>
              <a:t>Compare/contrast of algorithms/techniques</a:t>
            </a:r>
          </a:p>
          <a:p>
            <a:pPr lvl="1"/>
            <a:r>
              <a:rPr lang="en-US" dirty="0"/>
              <a:t>Code sample walkthrough or discussion</a:t>
            </a:r>
          </a:p>
          <a:p>
            <a:pPr lvl="1"/>
            <a:r>
              <a:rPr lang="en-US" dirty="0"/>
              <a:t>Tutorial</a:t>
            </a:r>
          </a:p>
          <a:p>
            <a:pPr lvl="1"/>
            <a:r>
              <a:rPr lang="en-US" dirty="0"/>
              <a:t>Demonstrations</a:t>
            </a:r>
          </a:p>
          <a:p>
            <a:r>
              <a:rPr lang="en-US" dirty="0"/>
              <a:t>Practice in advance, time yourself so that you know it’ll fit in the time available </a:t>
            </a:r>
          </a:p>
        </p:txBody>
      </p:sp>
    </p:spTree>
    <p:extLst>
      <p:ext uri="{BB962C8B-B14F-4D97-AF65-F5344CB8AC3E}">
        <p14:creationId xmlns:p14="http://schemas.microsoft.com/office/powerpoint/2010/main" val="4187659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presentation goal(s)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Demonstrate a thorough understanding of the topic</a:t>
            </a:r>
          </a:p>
          <a:p>
            <a:endParaRPr lang="en-US" dirty="0"/>
          </a:p>
          <a:p>
            <a:r>
              <a:rPr lang="en-US" dirty="0"/>
              <a:t>Demonstrate the ability to think and communicate like:</a:t>
            </a:r>
          </a:p>
          <a:p>
            <a:pPr lvl="1"/>
            <a:r>
              <a:rPr lang="en-US" dirty="0"/>
              <a:t>a scientist</a:t>
            </a:r>
          </a:p>
          <a:p>
            <a:pPr lvl="2"/>
            <a:r>
              <a:rPr lang="en-US" dirty="0"/>
              <a:t>Provide enough details for your algorithm (or in this case the one you learned on your own) to be implemented by another expert</a:t>
            </a:r>
          </a:p>
          <a:p>
            <a:pPr lvl="1"/>
            <a:r>
              <a:rPr lang="en-US" dirty="0"/>
              <a:t>or an engineer</a:t>
            </a:r>
          </a:p>
          <a:p>
            <a:pPr lvl="2"/>
            <a:r>
              <a:rPr lang="en-US" dirty="0"/>
              <a:t>Provide a thorough examination of two or more ways to solve a problem so that another expert can select the better solution for a given set of constraints</a:t>
            </a:r>
          </a:p>
        </p:txBody>
      </p:sp>
    </p:spTree>
    <p:extLst>
      <p:ext uri="{BB962C8B-B14F-4D97-AF65-F5344CB8AC3E}">
        <p14:creationId xmlns:p14="http://schemas.microsoft.com/office/powerpoint/2010/main" val="457421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47E444-AC0A-30E8-EB4B-3624772A2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presentation advice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AAA69E-37C6-9CC8-96A6-522A6D6330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0964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1846</TotalTime>
  <Words>772</Words>
  <Application>Microsoft Office PowerPoint</Application>
  <PresentationFormat>Widescreen</PresentationFormat>
  <Paragraphs>102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Trebuchet MS</vt:lpstr>
      <vt:lpstr>Wingdings 3</vt:lpstr>
      <vt:lpstr>Facet</vt:lpstr>
      <vt:lpstr>CSE 5912  Student Presentations</vt:lpstr>
      <vt:lpstr>Overview</vt:lpstr>
      <vt:lpstr>Timebox presentations (as a pitch to publisher)</vt:lpstr>
      <vt:lpstr>Sp’23 timebox presentation logistics (tentative plans)</vt:lpstr>
      <vt:lpstr>Post-timebox stand-ups (as a stakeholder meetings)</vt:lpstr>
      <vt:lpstr>Presenting technology component(s)</vt:lpstr>
      <vt:lpstr>Presenting technology results</vt:lpstr>
      <vt:lpstr>Technology presentation goal(s)</vt:lpstr>
      <vt:lpstr>General presentation advice</vt:lpstr>
      <vt:lpstr>Presentation advice: show don’t tell</vt:lpstr>
      <vt:lpstr>General presentation advice</vt:lpstr>
      <vt:lpstr>General presentation advice</vt:lpstr>
      <vt:lpstr>Additional tips for Timeboxes</vt:lpstr>
      <vt:lpstr>End of semester presentation</vt:lpstr>
      <vt:lpstr>Poster presentation</vt:lpstr>
      <vt:lpstr>Demo and playtesting session</vt:lpstr>
    </vt:vector>
  </TitlesOfParts>
  <Company>The Ohio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5912 Student Presentation Advice</dc:title>
  <dc:creator>boggus, matthew joseph</dc:creator>
  <cp:lastModifiedBy>Boggus, Matt</cp:lastModifiedBy>
  <cp:revision>33</cp:revision>
  <dcterms:created xsi:type="dcterms:W3CDTF">2015-09-01T17:10:45Z</dcterms:created>
  <dcterms:modified xsi:type="dcterms:W3CDTF">2023-01-19T19:39:11Z</dcterms:modified>
</cp:coreProperties>
</file>